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2.xml" ContentType="application/vnd.openxmlformats-officedocument.presentationml.notesSlide+xml"/>
  <Override PartName="/ppt/media/image4.png" ContentType="image/png"/>
  <Override PartName="/ppt/media/image3.png" ContentType="image/png"/>
  <Override PartName="/ppt/media/media1.mp4" ContentType="video/mp4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Ubuntu Light"/>
              </a:rPr>
              <a:t>Click to move the slide</a:t>
            </a:r>
            <a:endParaRPr b="0" lang="en-US" sz="4400" spc="-1" strike="noStrike">
              <a:latin typeface="Ubuntu Ligh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5B92539-3012-4650-B845-BFCD8FF9667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ldImg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</p:spPr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Hydro simulations: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* SPH approach (using particles to solve Euler)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* AMR approach (using mesh to solve Euler)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When super-Lagrangian refinement is required, use AMR, but no Lagrangian information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Where it comes, where it goes → hard to answer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Need for tracer particles </a:t>
            </a:r>
            <a:r>
              <a:rPr b="0" i="1" lang="en-US" sz="2000" spc="-1" strike="noStrike">
                <a:latin typeface="Arial"/>
              </a:rPr>
              <a:t>in the simulation</a:t>
            </a:r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ldImg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</p:spPr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Vel tracers: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Already implemented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Missing term in conservation equation, only v grad rho, but not rho grad v. Would work for divergenceless fluids… not very useful!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In practice → settling of tracers in convergent regions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MC Tracers: 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Now implemented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Gas flux == tracer flux </a:t>
            </a:r>
            <a:r>
              <a:rPr b="1" lang="en-US" sz="2000" spc="-1" strike="noStrike">
                <a:latin typeface="Arial"/>
              </a:rPr>
              <a:t>on average</a:t>
            </a:r>
            <a:r>
              <a:rPr b="0" lang="en-US" sz="2000" spc="-1" strike="noStrike">
                <a:latin typeface="Arial"/>
              </a:rPr>
              <a:t>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Ubuntu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Ubuntu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Ubuntu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Ubuntu Light"/>
              </a:rPr>
              <a:t>Click to edit the title text format</a:t>
            </a:r>
            <a:endParaRPr b="0" lang="en-US" sz="4400" spc="-1" strike="noStrike">
              <a:latin typeface="Ubuntu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Ubuntu Light"/>
              </a:rPr>
              <a:t>Click to edit the </a:t>
            </a:r>
            <a:r>
              <a:rPr b="0" lang="en-US" sz="3200" spc="-1" strike="noStrike">
                <a:latin typeface="Ubuntu Light"/>
              </a:rPr>
              <a:t>outline text format</a:t>
            </a:r>
            <a:endParaRPr b="0" lang="en-US" sz="3200" spc="-1" strike="noStrike">
              <a:latin typeface="Ubuntu Ligh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Ubuntu Light"/>
              </a:rPr>
              <a:t>Second Outline Level</a:t>
            </a:r>
            <a:endParaRPr b="0" lang="en-US" sz="2800" spc="-1" strike="noStrike">
              <a:latin typeface="Ubuntu Ligh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Ubuntu Light"/>
              </a:rPr>
              <a:t>Third Outline Level</a:t>
            </a:r>
            <a:endParaRPr b="0" lang="en-US" sz="2400" spc="-1" strike="noStrike">
              <a:latin typeface="Ubuntu Ligh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Ubuntu Light"/>
              </a:rPr>
              <a:t>Fourth Outline Level</a:t>
            </a:r>
            <a:endParaRPr b="0" lang="en-US" sz="2000" spc="-1" strike="noStrike">
              <a:latin typeface="Ubuntu Ligh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Ubuntu Light"/>
              </a:rPr>
              <a:t>Fifth Outline Level</a:t>
            </a:r>
            <a:endParaRPr b="0" lang="en-US" sz="2000" spc="-1" strike="noStrike">
              <a:latin typeface="Ubuntu Ligh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Ubuntu Light"/>
              </a:rPr>
              <a:t>Sixth Outline </a:t>
            </a:r>
            <a:r>
              <a:rPr b="0" lang="en-US" sz="2000" spc="-1" strike="noStrike">
                <a:latin typeface="Ubuntu Light"/>
              </a:rPr>
              <a:t>Level</a:t>
            </a:r>
            <a:endParaRPr b="0" lang="en-US" sz="2000" spc="-1" strike="noStrike">
              <a:latin typeface="Ubuntu Ligh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Ubuntu Light"/>
              </a:rPr>
              <a:t>Seventh </a:t>
            </a:r>
            <a:r>
              <a:rPr b="0" lang="en-US" sz="2000" spc="-1" strike="noStrike">
                <a:latin typeface="Ubuntu Light"/>
              </a:rPr>
              <a:t>Outline </a:t>
            </a:r>
            <a:r>
              <a:rPr b="0" lang="en-US" sz="2000" spc="-1" strike="noStrike">
                <a:latin typeface="Ubuntu Light"/>
              </a:rPr>
              <a:t>Level</a:t>
            </a:r>
            <a:endParaRPr b="0" lang="en-US" sz="2000" spc="-1" strike="noStrike">
              <a:latin typeface="Ubuntu Ligh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0368C7C3-9033-4BF0-B004-7E2F6F1B90B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cc2d17"/>
                </a:solidFill>
                <a:latin typeface="Ubuntu Medium"/>
              </a:rPr>
              <a:t>Monte Carlo tracers implemented for the AMR code RAMSES</a:t>
            </a:r>
            <a:endParaRPr b="0" lang="en-US" sz="4400" spc="-1" strike="noStrike">
              <a:solidFill>
                <a:srgbClr val="cc2d17"/>
              </a:solidFill>
              <a:latin typeface="Ubuntu Medium"/>
            </a:endParaRPr>
          </a:p>
        </p:txBody>
      </p:sp>
      <p:pic>
        <p:nvPicPr>
          <p:cNvPr id="48" name="Picture 1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</p:blipFill>
        <p:spPr>
          <a:xfrm>
            <a:off x="503640" y="2377440"/>
            <a:ext cx="4426920" cy="299520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5152680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Ubuntu Light"/>
              </a:rPr>
              <a:t>Where does the gas come from?</a:t>
            </a:r>
            <a:endParaRPr b="0" lang="en-US" sz="3200" spc="-1" strike="noStrike">
              <a:latin typeface="Ubuntu Light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Ubuntu Light"/>
              </a:rPr>
              <a:t>Where does it go?</a:t>
            </a:r>
            <a:endParaRPr b="0" lang="en-US" sz="3200" spc="-1" strike="noStrike">
              <a:latin typeface="Ubuntu Light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Ubuntu Light"/>
              </a:rPr>
              <a:t>What it’s thermodynamical evolution?</a:t>
            </a:r>
            <a:endParaRPr b="0" lang="en-US" sz="3200" spc="-1" strike="noStrike">
              <a:latin typeface="Ubuntu Light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3200" spc="-1" strike="noStrike">
              <a:latin typeface="Ubuntu Light"/>
            </a:endParaRPr>
          </a:p>
          <a:p>
            <a:pPr algn="ctr">
              <a:spcBef>
                <a:spcPts val="1414"/>
              </a:spcBef>
            </a:pPr>
            <a:r>
              <a:rPr b="1" lang="en-US" sz="3200" spc="-1" strike="noStrike">
                <a:solidFill>
                  <a:srgbClr val="ce181e"/>
                </a:solidFill>
                <a:latin typeface="Ubuntu Light"/>
              </a:rPr>
              <a:t>Need Lagrangian info</a:t>
            </a:r>
            <a:endParaRPr b="0" lang="en-US" sz="3200" spc="-1" strike="noStrike">
              <a:latin typeface="Ubuntu Light"/>
            </a:endParaRPr>
          </a:p>
        </p:txBody>
      </p:sp>
      <p:sp>
        <p:nvSpPr>
          <p:cNvPr id="50" name="TextShape 3"/>
          <p:cNvSpPr txBox="1"/>
          <p:nvPr/>
        </p:nvSpPr>
        <p:spPr>
          <a:xfrm>
            <a:off x="503640" y="5372640"/>
            <a:ext cx="443412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en-US" sz="1800" spc="-1" strike="noStrike">
                <a:latin typeface="Ubuntu Light"/>
              </a:rPr>
              <a:t>AMR on Rayleigh-Plateau instability</a:t>
            </a:r>
            <a:endParaRPr b="0" lang="en-US" sz="1800" spc="-1" strike="noStrike">
              <a:latin typeface="Ubuntu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Ubuntu Light"/>
              </a:rPr>
              <a:t>Using tracer particles</a:t>
            </a:r>
            <a:endParaRPr b="0" lang="en-US" sz="4400" spc="-1" strike="noStrike">
              <a:latin typeface="Ubuntu Light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08000" y="2327760"/>
            <a:ext cx="9876600" cy="3200400"/>
          </a:xfrm>
          <a:prstGeom prst="rect">
            <a:avLst/>
          </a:prstGeom>
          <a:ln>
            <a:noFill/>
          </a:ln>
        </p:spPr>
      </p:pic>
      <p:sp>
        <p:nvSpPr>
          <p:cNvPr id="53" name="TextShape 2"/>
          <p:cNvSpPr txBox="1"/>
          <p:nvPr/>
        </p:nvSpPr>
        <p:spPr>
          <a:xfrm>
            <a:off x="509760" y="1812600"/>
            <a:ext cx="552528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Ubuntu Light"/>
              </a:rPr>
              <a:t>Idea 1: advect tracers with (interpolated gas velocity)</a:t>
            </a:r>
            <a:endParaRPr b="0" lang="en-US" sz="1800" spc="-1" strike="noStrike">
              <a:latin typeface="Ubuntu Light"/>
            </a:endParaRPr>
          </a:p>
        </p:txBody>
      </p:sp>
      <p:sp>
        <p:nvSpPr>
          <p:cNvPr id="54" name="TextShape 3"/>
          <p:cNvSpPr txBox="1"/>
          <p:nvPr/>
        </p:nvSpPr>
        <p:spPr>
          <a:xfrm>
            <a:off x="640080" y="5669280"/>
            <a:ext cx="7040880" cy="60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e181e"/>
                </a:solidFill>
                <a:latin typeface="Ubuntu Light"/>
              </a:rPr>
              <a:t>Problems</a:t>
            </a:r>
            <a:r>
              <a:rPr b="0" lang="en-US" sz="1800" spc="-1" strike="noStrike">
                <a:latin typeface="Ubuntu Light"/>
              </a:rPr>
              <a:t>: </a:t>
            </a:r>
            <a:r>
              <a:rPr b="0" lang="en-US" sz="1800" spc="-1" strike="noStrike">
                <a:latin typeface="Ubuntu Light"/>
              </a:rPr>
              <a:t>	</a:t>
            </a:r>
            <a:r>
              <a:rPr b="0" lang="en-US" sz="1800" spc="-1" strike="noStrike">
                <a:latin typeface="Ubuntu Light"/>
              </a:rPr>
              <a:t>it only takes into account advection, not diffusion!</a:t>
            </a:r>
            <a:endParaRPr b="0" lang="en-US" sz="1800" spc="-1" strike="noStrike">
              <a:latin typeface="Ubuntu Light"/>
            </a:endParaRPr>
          </a:p>
          <a:p>
            <a:r>
              <a:rPr b="0" lang="en-US" sz="1800" spc="-1" strike="noStrike">
                <a:latin typeface="Ubuntu Light"/>
              </a:rPr>
              <a:t>	</a:t>
            </a:r>
            <a:r>
              <a:rPr b="0" lang="en-US" sz="1800" spc="-1" strike="noStrike">
                <a:latin typeface="Ubuntu Light"/>
              </a:rPr>
              <a:t>	</a:t>
            </a:r>
            <a:r>
              <a:rPr b="0" lang="en-US" sz="1800" spc="-1" strike="noStrike">
                <a:latin typeface="Ubuntu Light"/>
              </a:rPr>
              <a:t>	</a:t>
            </a:r>
            <a:r>
              <a:rPr b="0" lang="en-US" sz="1800" spc="-1" strike="noStrike">
                <a:latin typeface="Ubuntu Light"/>
              </a:rPr>
              <a:t>what about stars? SMBH? Dust formation?</a:t>
            </a:r>
            <a:endParaRPr b="0" lang="en-US" sz="1800" spc="-1" strike="noStrike">
              <a:latin typeface="Ubuntu Light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0" y="1737360"/>
            <a:ext cx="10080000" cy="484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108000" y="2327760"/>
            <a:ext cx="9876600" cy="3200400"/>
          </a:xfrm>
          <a:prstGeom prst="rect">
            <a:avLst/>
          </a:prstGeom>
          <a:ln>
            <a:noFill/>
          </a:ln>
        </p:spPr>
      </p:pic>
      <p:sp>
        <p:nvSpPr>
          <p:cNvPr id="57" name="TextShape 5"/>
          <p:cNvSpPr txBox="1"/>
          <p:nvPr/>
        </p:nvSpPr>
        <p:spPr>
          <a:xfrm>
            <a:off x="509760" y="1812600"/>
            <a:ext cx="6910560" cy="346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Ubuntu Light"/>
              </a:rPr>
              <a:t>Idea 2: move as many particle as gas flux using stochastic approach</a:t>
            </a:r>
            <a:endParaRPr b="0" lang="en-US" sz="1800" spc="-1" strike="noStrike">
              <a:latin typeface="Ubuntu Light"/>
            </a:endParaRPr>
          </a:p>
        </p:txBody>
      </p:sp>
      <p:sp>
        <p:nvSpPr>
          <p:cNvPr id="58" name="TextShape 6"/>
          <p:cNvSpPr txBox="1"/>
          <p:nvPr/>
        </p:nvSpPr>
        <p:spPr>
          <a:xfrm>
            <a:off x="640080" y="5669280"/>
            <a:ext cx="8686800" cy="60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Ubuntu Light"/>
              </a:rPr>
              <a:t>The new scheme reproduces well the gas distribution, can now be used for science cases!</a:t>
            </a:r>
            <a:endParaRPr b="0" lang="en-US" sz="1800" spc="-1" strike="noStrike">
              <a:latin typeface="Ubuntu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Application>LibreOffice/6.1.1.2$Linux_X86_64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2018-10-05T09:17:42Z</dcterms:created>
  <dc:creator>Corentin Cadiou</dc:creator>
  <dc:description/>
  <dc:language>en-US</dc:language>
  <cp:lastModifiedBy>Corentin Cadiou</cp:lastModifiedBy>
  <dcterms:modified xsi:type="dcterms:W3CDTF">2018-10-05T09:55:51Z</dcterms:modified>
  <cp:revision>7</cp:revision>
  <dc:subject/>
  <dc:title/>
</cp:coreProperties>
</file>