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_rels/presentation.xml.rels" ContentType="application/vnd.openxmlformats-package.relationships+xml"/>
  <Override PartName="/ppt/media/image2.png" ContentType="image/png"/>
  <Override PartName="/ppt/media/image1.jpeg" ContentType="image/jpeg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</p:sldIdLst>
  <p:sldSz cx="10077450" cy="75628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680" spc="-1" strike="noStrike">
              <a:latin typeface="Ubuntu Light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9068760" cy="209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03640" y="4060080"/>
            <a:ext cx="9068760" cy="209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680" spc="-1" strike="noStrike">
              <a:latin typeface="Ubuntu Light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209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209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5150880" y="4060080"/>
            <a:ext cx="4425480" cy="209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503640" y="4060080"/>
            <a:ext cx="4425480" cy="209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680" spc="-1" strike="noStrike">
              <a:latin typeface="Ubuntu Light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2919960" cy="209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570120" y="1769400"/>
            <a:ext cx="2919960" cy="209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636240" y="1769400"/>
            <a:ext cx="2919960" cy="209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6636240" y="4060080"/>
            <a:ext cx="2919960" cy="209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570120" y="4060080"/>
            <a:ext cx="2919960" cy="209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503640" y="4060080"/>
            <a:ext cx="2919960" cy="209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680" spc="-1" strike="noStrike">
              <a:latin typeface="Ubuntu Light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503640" y="1769400"/>
            <a:ext cx="9068760" cy="4385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Ubuntu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680" spc="-1" strike="noStrike">
              <a:latin typeface="Ubuntu Light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9068760" cy="438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680" spc="-1" strike="noStrike">
              <a:latin typeface="Ubuntu Light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438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438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680" spc="-1" strike="noStrike">
              <a:latin typeface="Ubuntu Light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503640" y="301320"/>
            <a:ext cx="9068760" cy="5853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Ubuntu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680" spc="-1" strike="noStrike">
              <a:latin typeface="Ubuntu Light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209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03640" y="4060080"/>
            <a:ext cx="4425480" cy="209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438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680" spc="-1" strike="noStrike">
              <a:latin typeface="Ubuntu Light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503640" y="1769400"/>
            <a:ext cx="9068760" cy="4385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Ubuntu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680" spc="-1" strike="noStrike">
              <a:latin typeface="Ubuntu Light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438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209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150880" y="4060080"/>
            <a:ext cx="4425480" cy="209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680" spc="-1" strike="noStrike">
              <a:latin typeface="Ubuntu Light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209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209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503640" y="4060080"/>
            <a:ext cx="9068760" cy="209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680" spc="-1" strike="noStrike">
              <a:latin typeface="Ubuntu Light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9068760" cy="209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503640" y="4060080"/>
            <a:ext cx="9068760" cy="209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680" spc="-1" strike="noStrike">
              <a:latin typeface="Ubuntu Light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209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209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5150880" y="4060080"/>
            <a:ext cx="4425480" cy="209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503640" y="4060080"/>
            <a:ext cx="4425480" cy="209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680" spc="-1" strike="noStrike">
              <a:latin typeface="Ubuntu Light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2919960" cy="209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3570120" y="1769400"/>
            <a:ext cx="2919960" cy="209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6636240" y="1769400"/>
            <a:ext cx="2919960" cy="209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6636240" y="4060080"/>
            <a:ext cx="2919960" cy="209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 type="body"/>
          </p:nvPr>
        </p:nvSpPr>
        <p:spPr>
          <a:xfrm>
            <a:off x="3570120" y="4060080"/>
            <a:ext cx="2919960" cy="209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 type="body"/>
          </p:nvPr>
        </p:nvSpPr>
        <p:spPr>
          <a:xfrm>
            <a:off x="503640" y="4060080"/>
            <a:ext cx="2919960" cy="209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680" spc="-1" strike="noStrike">
              <a:latin typeface="Ubuntu Light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503640" y="1769400"/>
            <a:ext cx="9068760" cy="4385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Ubuntu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680" spc="-1" strike="noStrike">
              <a:latin typeface="Ubuntu Light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9068760" cy="438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680" spc="-1" strike="noStrike">
              <a:latin typeface="Ubuntu Light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438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438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680" spc="-1" strike="noStrike">
              <a:latin typeface="Ubuntu Light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680" spc="-1" strike="noStrike">
              <a:latin typeface="Ubuntu Light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9068760" cy="438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503640" y="301320"/>
            <a:ext cx="9068760" cy="5853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Ubuntu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680" spc="-1" strike="noStrike">
              <a:latin typeface="Ubuntu Light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209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503640" y="4060080"/>
            <a:ext cx="4425480" cy="209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438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680" spc="-1" strike="noStrike">
              <a:latin typeface="Ubuntu Light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438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209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150880" y="4060080"/>
            <a:ext cx="4425480" cy="209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680" spc="-1" strike="noStrike">
              <a:latin typeface="Ubuntu Light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209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209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503640" y="4060080"/>
            <a:ext cx="9068760" cy="209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680" spc="-1" strike="noStrike">
              <a:latin typeface="Ubuntu Light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9068760" cy="209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503640" y="4060080"/>
            <a:ext cx="9068760" cy="209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680" spc="-1" strike="noStrike">
              <a:latin typeface="Ubuntu Light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209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209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5150880" y="4060080"/>
            <a:ext cx="4425480" cy="209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503640" y="4060080"/>
            <a:ext cx="4425480" cy="209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680" spc="-1" strike="noStrike">
              <a:latin typeface="Ubuntu Light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2919960" cy="209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3570120" y="1769400"/>
            <a:ext cx="2919960" cy="209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6636240" y="1769400"/>
            <a:ext cx="2919960" cy="209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 type="body"/>
          </p:nvPr>
        </p:nvSpPr>
        <p:spPr>
          <a:xfrm>
            <a:off x="6636240" y="4060080"/>
            <a:ext cx="2919960" cy="209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6" name="PlaceHolder 6"/>
          <p:cNvSpPr>
            <a:spLocks noGrp="1"/>
          </p:cNvSpPr>
          <p:nvPr>
            <p:ph type="body"/>
          </p:nvPr>
        </p:nvSpPr>
        <p:spPr>
          <a:xfrm>
            <a:off x="3570120" y="4060080"/>
            <a:ext cx="2919960" cy="209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7" name="PlaceHolder 7"/>
          <p:cNvSpPr>
            <a:spLocks noGrp="1"/>
          </p:cNvSpPr>
          <p:nvPr>
            <p:ph type="body"/>
          </p:nvPr>
        </p:nvSpPr>
        <p:spPr>
          <a:xfrm>
            <a:off x="503640" y="4060080"/>
            <a:ext cx="2919960" cy="209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680" spc="-1" strike="noStrike">
              <a:latin typeface="Ubuntu Light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438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438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680" spc="-1" strike="noStrike">
              <a:latin typeface="Ubuntu Light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503640" y="301320"/>
            <a:ext cx="9068760" cy="5853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Ubuntu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680" spc="-1" strike="noStrike">
              <a:latin typeface="Ubuntu Light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209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3640" y="4060080"/>
            <a:ext cx="4425480" cy="209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438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680" spc="-1" strike="noStrike">
              <a:latin typeface="Ubuntu Light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438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209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150880" y="4060080"/>
            <a:ext cx="4425480" cy="209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680" spc="-1" strike="noStrike">
              <a:latin typeface="Ubuntu Light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209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209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3640" y="4060080"/>
            <a:ext cx="9068760" cy="209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180000"/>
            <a:ext cx="9716760" cy="1260360"/>
          </a:xfrm>
          <a:prstGeom prst="rect">
            <a:avLst/>
          </a:prstGeom>
          <a:solidFill>
            <a:srgbClr val="e74c3c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7557480" y="6841800"/>
            <a:ext cx="2519280" cy="540000"/>
          </a:xfrm>
          <a:prstGeom prst="rect">
            <a:avLst/>
          </a:prstGeom>
          <a:solidFill>
            <a:srgbClr val="e74c3c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>
            <a:off x="899640" y="6841800"/>
            <a:ext cx="6477840" cy="540000"/>
          </a:xfrm>
          <a:prstGeom prst="rect">
            <a:avLst/>
          </a:prstGeom>
          <a:solidFill>
            <a:srgbClr val="bdc3c7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4"/>
          <p:cNvSpPr/>
          <p:nvPr/>
        </p:nvSpPr>
        <p:spPr>
          <a:xfrm>
            <a:off x="179640" y="6841800"/>
            <a:ext cx="540000" cy="540000"/>
          </a:xfrm>
          <a:prstGeom prst="rect">
            <a:avLst/>
          </a:prstGeom>
          <a:solidFill>
            <a:srgbClr val="f44336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359640" y="360000"/>
            <a:ext cx="9357120" cy="900360"/>
          </a:xfrm>
          <a:prstGeom prst="rect">
            <a:avLst/>
          </a:prstGeom>
        </p:spPr>
        <p:txBody>
          <a:bodyPr lIns="0" rIns="0" tIns="0" bIns="0" anchor="b"/>
          <a:p>
            <a:r>
              <a:rPr b="1" lang="en-US" sz="3200" spc="-1" strike="noStrike">
                <a:solidFill>
                  <a:srgbClr val="ffffff"/>
                </a:solidFill>
                <a:latin typeface="Source Sans Pro Black"/>
              </a:rPr>
              <a:t>Click to edit the title text format</a:t>
            </a:r>
            <a:endParaRPr b="1" lang="en-US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359640" y="1980360"/>
            <a:ext cx="9177120" cy="468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>
              <a:spcAft>
                <a:spcPts val="1142"/>
              </a:spcAft>
            </a:pPr>
            <a:r>
              <a:rPr b="1" lang="en-US" sz="2600" spc="-1" strike="noStrike">
                <a:solidFill>
                  <a:srgbClr val="1c1c1c"/>
                </a:solidFill>
                <a:latin typeface="Source Sans Pro Semibold"/>
              </a:rPr>
              <a:t>Click to edit the outline text format</a:t>
            </a:r>
            <a:endParaRPr b="1" lang="en-US" sz="2600" spc="-1" strike="noStrike">
              <a:solidFill>
                <a:srgbClr val="1c1c1c"/>
              </a:solidFill>
              <a:latin typeface="Source Sans Pro Semibold"/>
            </a:endParaRPr>
          </a:p>
          <a:p>
            <a:pPr lvl="1" marL="288000">
              <a:spcAft>
                <a:spcPts val="1131"/>
              </a:spcAft>
            </a:pPr>
            <a:r>
              <a:rPr b="0" lang="en-US" sz="2200" spc="-1" strike="noStrike">
                <a:solidFill>
                  <a:srgbClr val="1c1c1c"/>
                </a:solidFill>
                <a:latin typeface="Source Sans Pro Light"/>
              </a:rPr>
              <a:t>Second Outline Level</a:t>
            </a:r>
            <a:endParaRPr b="0" lang="en-US" sz="2200" spc="-1" strike="noStrike">
              <a:solidFill>
                <a:srgbClr val="1c1c1c"/>
              </a:solidFill>
              <a:latin typeface="Source Sans Pro Light"/>
            </a:endParaRPr>
          </a:p>
          <a:p>
            <a:pPr lvl="2" marL="576000">
              <a:spcAft>
                <a:spcPts val="850"/>
              </a:spcAft>
            </a:pPr>
            <a:r>
              <a:rPr b="0" lang="en-US" sz="1800" spc="-1" strike="noStrike">
                <a:solidFill>
                  <a:srgbClr val="1c1c1c"/>
                </a:solidFill>
                <a:latin typeface="Source Sans Pro Light"/>
              </a:rPr>
              <a:t>Third Outline Level</a:t>
            </a:r>
            <a:endParaRPr b="0" lang="en-US" sz="1800" spc="-1" strike="noStrike">
              <a:solidFill>
                <a:srgbClr val="1c1c1c"/>
              </a:solidFill>
              <a:latin typeface="Source Sans Pro Light"/>
            </a:endParaRPr>
          </a:p>
          <a:p>
            <a:pPr lvl="3" marL="864000">
              <a:spcAft>
                <a:spcPts val="567"/>
              </a:spcAft>
            </a:pPr>
            <a:r>
              <a:rPr b="0" lang="en-US" sz="1600" spc="-1" strike="noStrike">
                <a:solidFill>
                  <a:srgbClr val="1c1c1c"/>
                </a:solidFill>
                <a:latin typeface="Source Sans Pro Light"/>
              </a:rPr>
              <a:t>Fourth Outline Level</a:t>
            </a:r>
            <a:endParaRPr b="0" lang="en-US" sz="1600" spc="-1" strike="noStrike">
              <a:solidFill>
                <a:srgbClr val="1c1c1c"/>
              </a:solidFill>
              <a:latin typeface="Source Sans Pro Light"/>
            </a:endParaRPr>
          </a:p>
          <a:p>
            <a:pPr lvl="4" marL="1152000">
              <a:spcAft>
                <a:spcPts val="283"/>
              </a:spcAft>
            </a:pPr>
            <a:r>
              <a:rPr b="0" lang="en-US" sz="1600" spc="-1" strike="noStrike">
                <a:solidFill>
                  <a:srgbClr val="1c1c1c"/>
                </a:solidFill>
                <a:latin typeface="Source Sans Pro Light"/>
              </a:rPr>
              <a:t>Fifth Outline Level</a:t>
            </a:r>
            <a:endParaRPr b="0" lang="en-US" sz="1600" spc="-1" strike="noStrike">
              <a:solidFill>
                <a:srgbClr val="1c1c1c"/>
              </a:solidFill>
              <a:latin typeface="Source Sans Pro Light"/>
            </a:endParaRPr>
          </a:p>
          <a:p>
            <a:pPr lvl="5" marL="1440000">
              <a:spcAft>
                <a:spcPts val="283"/>
              </a:spcAft>
            </a:pPr>
            <a:r>
              <a:rPr b="0" lang="en-US" sz="1600" spc="-1" strike="noStrike">
                <a:solidFill>
                  <a:srgbClr val="1c1c1c"/>
                </a:solidFill>
                <a:latin typeface="Source Sans Pro Light"/>
              </a:rPr>
              <a:t>Sixth Outline Level</a:t>
            </a:r>
            <a:endParaRPr b="0" lang="en-US" sz="1600" spc="-1" strike="noStrike">
              <a:solidFill>
                <a:srgbClr val="1c1c1c"/>
              </a:solidFill>
              <a:latin typeface="Source Sans Pro Light"/>
            </a:endParaRPr>
          </a:p>
          <a:p>
            <a:pPr lvl="6" marL="1728000">
              <a:spcAft>
                <a:spcPts val="283"/>
              </a:spcAft>
            </a:pPr>
            <a:r>
              <a:rPr b="0" lang="en-US" sz="1600" spc="-1" strike="noStrike">
                <a:solidFill>
                  <a:srgbClr val="1c1c1c"/>
                </a:solidFill>
                <a:latin typeface="Source Sans Pro Light"/>
              </a:rPr>
              <a:t>Seventh Outline Level</a:t>
            </a:r>
            <a:endParaRPr b="0" lang="en-US" sz="1600" spc="-1" strike="noStrike">
              <a:solidFill>
                <a:srgbClr val="1c1c1c"/>
              </a:solidFill>
              <a:latin typeface="Source Sans Pro Light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dt"/>
          </p:nvPr>
        </p:nvSpPr>
        <p:spPr>
          <a:xfrm>
            <a:off x="7557480" y="6841800"/>
            <a:ext cx="2339280" cy="540000"/>
          </a:xfrm>
          <a:prstGeom prst="rect">
            <a:avLst/>
          </a:prstGeom>
        </p:spPr>
        <p:txBody>
          <a:bodyPr lIns="0" rIns="0" tIns="0" bIns="0" anchor="ctr"/>
          <a:p>
            <a:r>
              <a:rPr b="1" lang="en-US" sz="1800" spc="-1" strike="noStrike">
                <a:solidFill>
                  <a:srgbClr val="ffffff"/>
                </a:solidFill>
                <a:latin typeface="Source Sans Pro Black"/>
              </a:rPr>
              <a:t>&lt;date/time&gt;</a:t>
            </a:r>
            <a:endParaRPr b="1" lang="en-US" sz="18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ftr"/>
          </p:nvPr>
        </p:nvSpPr>
        <p:spPr>
          <a:xfrm>
            <a:off x="1079640" y="6841800"/>
            <a:ext cx="3238920" cy="540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1" lang="en-US" sz="1800" spc="-1" strike="noStrike">
                <a:solidFill>
                  <a:srgbClr val="ffffff"/>
                </a:solidFill>
                <a:latin typeface="Source Sans Pro Black"/>
              </a:rPr>
              <a:t>&lt;footer&gt;</a:t>
            </a:r>
            <a:endParaRPr b="1" lang="en-US" sz="18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sldNum"/>
          </p:nvPr>
        </p:nvSpPr>
        <p:spPr>
          <a:xfrm>
            <a:off x="179640" y="6841800"/>
            <a:ext cx="540000" cy="540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fld id="{82B44032-CF3E-4117-848C-F27CB58DDF3F}" type="slidenum">
              <a:rPr b="1" lang="en-US" sz="1800" spc="-1" strike="noStrike">
                <a:solidFill>
                  <a:srgbClr val="ffffff"/>
                </a:solidFill>
                <a:latin typeface="Source Sans Pro Black"/>
              </a:rPr>
              <a:t>&lt;number&gt;</a:t>
            </a:fld>
            <a:endParaRPr b="1" lang="en-US" sz="1800" spc="-1" strike="noStrike">
              <a:solidFill>
                <a:srgbClr val="ffffff"/>
              </a:solidFill>
              <a:latin typeface="Source Sans Pro Black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0" y="3150720"/>
            <a:ext cx="9716760" cy="1260360"/>
          </a:xfrm>
          <a:prstGeom prst="rect">
            <a:avLst/>
          </a:prstGeom>
          <a:solidFill>
            <a:srgbClr val="e74c3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PlaceHolder 2"/>
          <p:cNvSpPr>
            <a:spLocks noGrp="1"/>
          </p:cNvSpPr>
          <p:nvPr>
            <p:ph type="title"/>
          </p:nvPr>
        </p:nvSpPr>
        <p:spPr>
          <a:xfrm>
            <a:off x="359640" y="3330720"/>
            <a:ext cx="9357120" cy="900360"/>
          </a:xfrm>
          <a:prstGeom prst="rect">
            <a:avLst/>
          </a:prstGeom>
        </p:spPr>
        <p:txBody>
          <a:bodyPr lIns="0" rIns="0" tIns="0" bIns="0" anchor="b"/>
          <a:p>
            <a:r>
              <a:rPr b="1" lang="en-US" sz="3200" spc="-1" strike="noStrike">
                <a:solidFill>
                  <a:srgbClr val="ffffff"/>
                </a:solidFill>
                <a:latin typeface="Source Sans Pro Black"/>
              </a:rPr>
              <a:t>Click to edit the title text format</a:t>
            </a:r>
            <a:endParaRPr b="1" lang="en-US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539640" y="4681080"/>
            <a:ext cx="9177120" cy="2520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>
              <a:spcAft>
                <a:spcPts val="1142"/>
              </a:spcAft>
            </a:pPr>
            <a:r>
              <a:rPr b="1" lang="en-US" sz="2600" spc="-1" strike="noStrike">
                <a:solidFill>
                  <a:srgbClr val="1c1c1c"/>
                </a:solidFill>
                <a:latin typeface="Source Sans Pro Semibold"/>
              </a:rPr>
              <a:t>Click to edit the outline text format</a:t>
            </a:r>
            <a:endParaRPr b="1" lang="en-US" sz="2600" spc="-1" strike="noStrike">
              <a:solidFill>
                <a:srgbClr val="1c1c1c"/>
              </a:solidFill>
              <a:latin typeface="Source Sans Pro Semibold"/>
            </a:endParaRPr>
          </a:p>
          <a:p>
            <a:pPr lvl="1" marL="288000">
              <a:spcAft>
                <a:spcPts val="1128"/>
              </a:spcAft>
            </a:pPr>
            <a:r>
              <a:rPr b="0" lang="en-US" sz="2200" spc="-1" strike="noStrike">
                <a:solidFill>
                  <a:srgbClr val="1c1c1c"/>
                </a:solidFill>
                <a:latin typeface="Source Sans Pro Light"/>
              </a:rPr>
              <a:t>Second Outline Level</a:t>
            </a:r>
            <a:endParaRPr b="0" lang="en-US" sz="2200" spc="-1" strike="noStrike">
              <a:solidFill>
                <a:srgbClr val="1c1c1c"/>
              </a:solidFill>
              <a:latin typeface="Source Sans Pro Light"/>
            </a:endParaRPr>
          </a:p>
          <a:p>
            <a:pPr lvl="2" marL="576000">
              <a:spcAft>
                <a:spcPts val="850"/>
              </a:spcAft>
            </a:pPr>
            <a:r>
              <a:rPr b="0" lang="en-US" sz="1800" spc="-1" strike="noStrike">
                <a:solidFill>
                  <a:srgbClr val="1c1c1c"/>
                </a:solidFill>
                <a:latin typeface="Source Sans Pro Light"/>
              </a:rPr>
              <a:t>Third Outline Level</a:t>
            </a:r>
            <a:endParaRPr b="0" lang="en-US" sz="1800" spc="-1" strike="noStrike">
              <a:solidFill>
                <a:srgbClr val="1c1c1c"/>
              </a:solidFill>
              <a:latin typeface="Source Sans Pro Light"/>
            </a:endParaRPr>
          </a:p>
          <a:p>
            <a:pPr lvl="3" marL="864000">
              <a:spcAft>
                <a:spcPts val="567"/>
              </a:spcAft>
            </a:pPr>
            <a:r>
              <a:rPr b="0" lang="en-US" sz="1600" spc="-1" strike="noStrike">
                <a:solidFill>
                  <a:srgbClr val="1c1c1c"/>
                </a:solidFill>
                <a:latin typeface="Source Sans Pro Light"/>
              </a:rPr>
              <a:t>Fourth Outline Level</a:t>
            </a:r>
            <a:endParaRPr b="0" lang="en-US" sz="1600" spc="-1" strike="noStrike">
              <a:solidFill>
                <a:srgbClr val="1c1c1c"/>
              </a:solidFill>
              <a:latin typeface="Source Sans Pro Light"/>
            </a:endParaRPr>
          </a:p>
          <a:p>
            <a:pPr lvl="4" marL="1152000">
              <a:spcAft>
                <a:spcPts val="283"/>
              </a:spcAft>
            </a:pPr>
            <a:r>
              <a:rPr b="0" lang="en-US" sz="1600" spc="-1" strike="noStrike">
                <a:solidFill>
                  <a:srgbClr val="1c1c1c"/>
                </a:solidFill>
                <a:latin typeface="Source Sans Pro Light"/>
              </a:rPr>
              <a:t>Fifth Outline Level</a:t>
            </a:r>
            <a:endParaRPr b="0" lang="en-US" sz="1600" spc="-1" strike="noStrike">
              <a:solidFill>
                <a:srgbClr val="1c1c1c"/>
              </a:solidFill>
              <a:latin typeface="Source Sans Pro Light"/>
            </a:endParaRPr>
          </a:p>
          <a:p>
            <a:pPr lvl="5" marL="1440000">
              <a:spcAft>
                <a:spcPts val="283"/>
              </a:spcAft>
            </a:pPr>
            <a:r>
              <a:rPr b="0" lang="en-US" sz="1600" spc="-1" strike="noStrike">
                <a:solidFill>
                  <a:srgbClr val="1c1c1c"/>
                </a:solidFill>
                <a:latin typeface="Source Sans Pro Light"/>
              </a:rPr>
              <a:t>Sixth Outline Level</a:t>
            </a:r>
            <a:endParaRPr b="0" lang="en-US" sz="1600" spc="-1" strike="noStrike">
              <a:solidFill>
                <a:srgbClr val="1c1c1c"/>
              </a:solidFill>
              <a:latin typeface="Source Sans Pro Light"/>
            </a:endParaRPr>
          </a:p>
          <a:p>
            <a:pPr lvl="6" marL="1728000">
              <a:spcAft>
                <a:spcPts val="283"/>
              </a:spcAft>
            </a:pPr>
            <a:r>
              <a:rPr b="0" lang="en-US" sz="1600" spc="-1" strike="noStrike">
                <a:solidFill>
                  <a:srgbClr val="1c1c1c"/>
                </a:solidFill>
                <a:latin typeface="Source Sans Pro Light"/>
              </a:rPr>
              <a:t>Seventh Outline Level</a:t>
            </a:r>
            <a:endParaRPr b="0" lang="en-US" sz="1600" spc="-1" strike="noStrike">
              <a:solidFill>
                <a:srgbClr val="1c1c1c"/>
              </a:solidFill>
              <a:latin typeface="Source Sans Pro Light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dt"/>
          </p:nvPr>
        </p:nvSpPr>
        <p:spPr>
          <a:xfrm>
            <a:off x="7557480" y="6841800"/>
            <a:ext cx="2339280" cy="540000"/>
          </a:xfrm>
          <a:prstGeom prst="rect">
            <a:avLst/>
          </a:prstGeom>
        </p:spPr>
        <p:txBody>
          <a:bodyPr lIns="0" rIns="0" tIns="0" bIns="0" anchor="ctr"/>
          <a:p>
            <a:r>
              <a:rPr b="1" lang="en-US" sz="1800" spc="-1" strike="noStrike">
                <a:solidFill>
                  <a:srgbClr val="ffffff"/>
                </a:solidFill>
                <a:latin typeface="Source Sans Pro Black"/>
              </a:rPr>
              <a:t>&lt;date/time&gt;</a:t>
            </a:r>
            <a:endParaRPr b="1" lang="en-US" sz="18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ftr"/>
          </p:nvPr>
        </p:nvSpPr>
        <p:spPr>
          <a:xfrm>
            <a:off x="1079640" y="6841800"/>
            <a:ext cx="3238920" cy="540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1" lang="en-US" sz="1800" spc="-1" strike="noStrike">
                <a:solidFill>
                  <a:srgbClr val="ffffff"/>
                </a:solidFill>
                <a:latin typeface="Source Sans Pro Black"/>
              </a:rPr>
              <a:t>&lt;footer&gt;</a:t>
            </a:r>
            <a:endParaRPr b="1" lang="en-US" sz="18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sldNum"/>
          </p:nvPr>
        </p:nvSpPr>
        <p:spPr>
          <a:xfrm>
            <a:off x="179640" y="6841800"/>
            <a:ext cx="540000" cy="540000"/>
          </a:xfrm>
          <a:prstGeom prst="rect">
            <a:avLst/>
          </a:prstGeom>
        </p:spPr>
        <p:txBody>
          <a:bodyPr lIns="0" rIns="0" tIns="0" bIns="0"/>
          <a:p>
            <a:pPr algn="r"/>
            <a:fld id="{14D1BF95-1A3F-467B-8633-8DCF0E11FED8}" type="slidenum">
              <a:rPr b="1" lang="en-US" sz="1800" spc="-1" strike="noStrike">
                <a:solidFill>
                  <a:srgbClr val="ffffff"/>
                </a:solidFill>
                <a:latin typeface="Source Sans Pro Black"/>
              </a:rPr>
              <a:t>&lt;number&gt;</a:t>
            </a:fld>
            <a:endParaRPr b="1" lang="en-US" sz="1800" spc="-1" strike="noStrike">
              <a:solidFill>
                <a:srgbClr val="ffffff"/>
              </a:solidFill>
              <a:latin typeface="Source Sans Pro Black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76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680" spc="-1" strike="noStrike">
                <a:latin typeface="Ubuntu Light"/>
              </a:rPr>
              <a:t>Click to edit the title text format</a:t>
            </a:r>
            <a:endParaRPr b="0" lang="en-US" sz="4680" spc="-1" strike="noStrike">
              <a:latin typeface="Ubuntu Light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9068760" cy="4385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dt"/>
          </p:nvPr>
        </p:nvSpPr>
        <p:spPr>
          <a:xfrm>
            <a:off x="503640" y="6888960"/>
            <a:ext cx="234756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ftr"/>
          </p:nvPr>
        </p:nvSpPr>
        <p:spPr>
          <a:xfrm>
            <a:off x="3445920" y="6888960"/>
            <a:ext cx="319392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sldNum"/>
          </p:nvPr>
        </p:nvSpPr>
        <p:spPr>
          <a:xfrm>
            <a:off x="7224840" y="6888960"/>
            <a:ext cx="234756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1D4B5485-9736-49BC-B865-74416069BDC1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359640" y="3330720"/>
            <a:ext cx="9357120" cy="900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r>
              <a:rPr b="1" lang="en-US" sz="3200" spc="-1" strike="noStrike">
                <a:solidFill>
                  <a:srgbClr val="ffffff"/>
                </a:solidFill>
                <a:latin typeface="Source Sans Pro Black"/>
              </a:rPr>
              <a:t>L’Origine de la Séquence de Hubble</a:t>
            </a:r>
            <a:endParaRPr b="1" lang="en-US" sz="3200" spc="-1" strike="noStrike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29" name="TextShape 2"/>
          <p:cNvSpPr txBox="1"/>
          <p:nvPr/>
        </p:nvSpPr>
        <p:spPr>
          <a:xfrm>
            <a:off x="539640" y="4681080"/>
            <a:ext cx="9177120" cy="2520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r>
              <a:rPr b="0" lang="en-US" sz="2200" spc="-1" strike="noStrike">
                <a:solidFill>
                  <a:srgbClr val="ffffff"/>
                </a:solidFill>
                <a:latin typeface="Source Sans Pro Light"/>
              </a:rPr>
              <a:t>Corentin Cadiou — 2e année de Thèse — ENS 2012</a:t>
            </a:r>
            <a:endParaRPr b="0" lang="en-US" sz="2200" spc="-1" strike="noStrike">
              <a:solidFill>
                <a:srgbClr val="ffffff"/>
              </a:solidFill>
              <a:latin typeface="Source Sans Pro Light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" descr=""/>
          <p:cNvPicPr/>
          <p:nvPr/>
        </p:nvPicPr>
        <p:blipFill>
          <a:blip r:embed="rId1"/>
          <a:stretch/>
        </p:blipFill>
        <p:spPr>
          <a:xfrm>
            <a:off x="1811160" y="0"/>
            <a:ext cx="6454440" cy="3513960"/>
          </a:xfrm>
          <a:prstGeom prst="rect">
            <a:avLst/>
          </a:prstGeom>
          <a:ln>
            <a:noFill/>
          </a:ln>
        </p:spPr>
      </p:pic>
      <p:pic>
        <p:nvPicPr>
          <p:cNvPr id="131" name="" descr=""/>
          <p:cNvPicPr/>
          <p:nvPr/>
        </p:nvPicPr>
        <p:blipFill>
          <a:blip r:embed="rId2"/>
          <a:stretch/>
        </p:blipFill>
        <p:spPr>
          <a:xfrm>
            <a:off x="1749960" y="3787560"/>
            <a:ext cx="6717240" cy="3774600"/>
          </a:xfrm>
          <a:prstGeom prst="rect">
            <a:avLst/>
          </a:prstGeom>
          <a:ln>
            <a:noFill/>
          </a:ln>
        </p:spPr>
      </p:pic>
      <p:sp>
        <p:nvSpPr>
          <p:cNvPr id="132" name="Line 1"/>
          <p:cNvSpPr/>
          <p:nvPr/>
        </p:nvSpPr>
        <p:spPr>
          <a:xfrm>
            <a:off x="3190680" y="2362320"/>
            <a:ext cx="1409760" cy="2276640"/>
          </a:xfrm>
          <a:prstGeom prst="line">
            <a:avLst/>
          </a:prstGeom>
          <a:ln w="38160">
            <a:solidFill>
              <a:srgbClr val="b2b2b2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Line 2"/>
          <p:cNvSpPr/>
          <p:nvPr/>
        </p:nvSpPr>
        <p:spPr>
          <a:xfrm flipH="1" flipV="1">
            <a:off x="6672240" y="3200760"/>
            <a:ext cx="376200" cy="1476360"/>
          </a:xfrm>
          <a:prstGeom prst="line">
            <a:avLst/>
          </a:prstGeom>
          <a:ln w="38160">
            <a:solidFill>
              <a:srgbClr val="b2b2b2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Application>LibreOffice/5.4.2.2.0$Linux_X86_64 LibreOffice_project/40m0$Build-2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2017-10-13T13:30:52Z</dcterms:created>
  <dc:creator>Corentin Cadiou</dc:creator>
  <dc:description/>
  <dc:language>en-US</dc:language>
  <cp:lastModifiedBy>Corentin Cadiou</cp:lastModifiedBy>
  <dcterms:modified xsi:type="dcterms:W3CDTF">2017-10-13T13:42:34Z</dcterms:modified>
  <cp:revision>2</cp:revision>
  <dc:subject/>
  <dc:title/>
</cp:coreProperties>
</file>